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71" r:id="rId7"/>
    <p:sldId id="272" r:id="rId8"/>
    <p:sldId id="261" r:id="rId9"/>
    <p:sldId id="262" r:id="rId10"/>
    <p:sldId id="269" r:id="rId11"/>
    <p:sldId id="263" r:id="rId12"/>
    <p:sldId id="266" r:id="rId13"/>
    <p:sldId id="268" r:id="rId14"/>
    <p:sldId id="270" r:id="rId15"/>
    <p:sldId id="259" r:id="rId1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3399"/>
    <a:srgbClr val="000066"/>
    <a:srgbClr val="1B2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/>
    <p:restoredTop sz="94637"/>
  </p:normalViewPr>
  <p:slideViewPr>
    <p:cSldViewPr snapToGrid="0" snapToObjects="1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4D95A-A0B4-460E-B9A0-66BFEEC749A1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F6A9253-ACAA-4822-BB72-599698AE9CEE}">
      <dgm:prSet phldrT="[Texto]" custT="1"/>
      <dgm:spPr/>
      <dgm:t>
        <a:bodyPr/>
        <a:lstStyle/>
        <a:p>
          <a:r>
            <a:rPr lang="es-ES" sz="2000" b="1" dirty="0">
              <a:solidFill>
                <a:schemeClr val="accent1">
                  <a:lumMod val="75000"/>
                </a:schemeClr>
              </a:solidFill>
            </a:rPr>
            <a:t>Aprende</a:t>
          </a:r>
        </a:p>
      </dgm:t>
    </dgm:pt>
    <dgm:pt modelId="{1465838C-1F4A-443C-A164-850796B2066E}" type="parTrans" cxnId="{24BB07CA-6BCF-4145-8095-01890C71521B}">
      <dgm:prSet/>
      <dgm:spPr/>
      <dgm:t>
        <a:bodyPr/>
        <a:lstStyle/>
        <a:p>
          <a:endParaRPr lang="es-ES"/>
        </a:p>
      </dgm:t>
    </dgm:pt>
    <dgm:pt modelId="{F567F9AD-040B-45AB-A61A-874D86D30F9C}" type="sibTrans" cxnId="{24BB07CA-6BCF-4145-8095-01890C71521B}">
      <dgm:prSet/>
      <dgm:spPr/>
      <dgm:t>
        <a:bodyPr/>
        <a:lstStyle/>
        <a:p>
          <a:endParaRPr lang="es-ES"/>
        </a:p>
      </dgm:t>
    </dgm:pt>
    <dgm:pt modelId="{40DB92E3-A62C-4FF4-8A31-3BCBC8927CF4}">
      <dgm:prSet phldrT="[Texto]"/>
      <dgm:spPr/>
      <dgm:t>
        <a:bodyPr/>
        <a:lstStyle/>
        <a:p>
          <a:r>
            <a:rPr lang="es-ES" dirty="0"/>
            <a:t>Club de lectura</a:t>
          </a:r>
        </a:p>
      </dgm:t>
    </dgm:pt>
    <dgm:pt modelId="{EAA95A12-9B02-4C3A-8A07-BC91C7F092A9}" type="parTrans" cxnId="{BAAD5E34-7CF5-49E5-9333-423F7433CC72}">
      <dgm:prSet/>
      <dgm:spPr/>
      <dgm:t>
        <a:bodyPr/>
        <a:lstStyle/>
        <a:p>
          <a:endParaRPr lang="es-ES"/>
        </a:p>
      </dgm:t>
    </dgm:pt>
    <dgm:pt modelId="{0E95149F-F9A8-4D68-9069-AE974994ABA7}" type="sibTrans" cxnId="{BAAD5E34-7CF5-49E5-9333-423F7433CC72}">
      <dgm:prSet/>
      <dgm:spPr/>
      <dgm:t>
        <a:bodyPr/>
        <a:lstStyle/>
        <a:p>
          <a:endParaRPr lang="es-ES"/>
        </a:p>
      </dgm:t>
    </dgm:pt>
    <dgm:pt modelId="{7BCB9BAC-B077-4516-9C77-B5AFB3DE5D1A}">
      <dgm:prSet phldrT="[Texto]" custT="1"/>
      <dgm:spPr/>
      <dgm:t>
        <a:bodyPr/>
        <a:lstStyle/>
        <a:p>
          <a:r>
            <a:rPr lang="es-ES" sz="2000" b="1" dirty="0">
              <a:solidFill>
                <a:schemeClr val="accent1">
                  <a:lumMod val="75000"/>
                </a:schemeClr>
              </a:solidFill>
            </a:rPr>
            <a:t>Disfruta</a:t>
          </a:r>
        </a:p>
      </dgm:t>
    </dgm:pt>
    <dgm:pt modelId="{DDA3D206-B732-485C-B0B4-802FBBE74D76}" type="parTrans" cxnId="{90E1D89B-BDD8-4C82-B60A-1B2FBA299F3D}">
      <dgm:prSet/>
      <dgm:spPr/>
      <dgm:t>
        <a:bodyPr/>
        <a:lstStyle/>
        <a:p>
          <a:endParaRPr lang="es-ES"/>
        </a:p>
      </dgm:t>
    </dgm:pt>
    <dgm:pt modelId="{706F848A-F264-4B99-A6B8-5F5316B771B4}" type="sibTrans" cxnId="{90E1D89B-BDD8-4C82-B60A-1B2FBA299F3D}">
      <dgm:prSet/>
      <dgm:spPr/>
      <dgm:t>
        <a:bodyPr/>
        <a:lstStyle/>
        <a:p>
          <a:endParaRPr lang="es-ES"/>
        </a:p>
      </dgm:t>
    </dgm:pt>
    <dgm:pt modelId="{E35FD4F3-796C-4D0A-8BEE-4EC6B531FC1B}">
      <dgm:prSet phldrT="[Texto]"/>
      <dgm:spPr/>
      <dgm:t>
        <a:bodyPr/>
        <a:lstStyle/>
        <a:p>
          <a:r>
            <a:rPr lang="es-ES" dirty="0"/>
            <a:t>Espacios cómodos </a:t>
          </a:r>
        </a:p>
      </dgm:t>
    </dgm:pt>
    <dgm:pt modelId="{99F8E15B-0F10-4122-BD7B-53A60C769126}" type="parTrans" cxnId="{008BC37B-24CF-45D6-9628-38D7DB431269}">
      <dgm:prSet/>
      <dgm:spPr/>
      <dgm:t>
        <a:bodyPr/>
        <a:lstStyle/>
        <a:p>
          <a:endParaRPr lang="es-ES"/>
        </a:p>
      </dgm:t>
    </dgm:pt>
    <dgm:pt modelId="{5EDAFC57-3E45-48B0-A7EE-DE815902A3CE}" type="sibTrans" cxnId="{008BC37B-24CF-45D6-9628-38D7DB431269}">
      <dgm:prSet/>
      <dgm:spPr/>
      <dgm:t>
        <a:bodyPr/>
        <a:lstStyle/>
        <a:p>
          <a:endParaRPr lang="es-ES"/>
        </a:p>
      </dgm:t>
    </dgm:pt>
    <dgm:pt modelId="{44611584-02B0-4964-B18F-B985EE6E7C45}">
      <dgm:prSet phldrT="[Texto]" custT="1"/>
      <dgm:spPr/>
      <dgm:t>
        <a:bodyPr/>
        <a:lstStyle/>
        <a:p>
          <a:r>
            <a:rPr lang="es-ES" sz="2000" b="1" dirty="0">
              <a:solidFill>
                <a:schemeClr val="accent1">
                  <a:lumMod val="75000"/>
                </a:schemeClr>
              </a:solidFill>
            </a:rPr>
            <a:t>Comparte</a:t>
          </a:r>
        </a:p>
      </dgm:t>
    </dgm:pt>
    <dgm:pt modelId="{06BC862A-6137-4837-BE6E-C3DA15053EB9}" type="parTrans" cxnId="{AF3CEB51-7DC2-4D99-9DC1-53DCBD7584B5}">
      <dgm:prSet/>
      <dgm:spPr/>
      <dgm:t>
        <a:bodyPr/>
        <a:lstStyle/>
        <a:p>
          <a:endParaRPr lang="es-ES"/>
        </a:p>
      </dgm:t>
    </dgm:pt>
    <dgm:pt modelId="{355AB033-A3B5-462F-869D-34DEE1591C5A}" type="sibTrans" cxnId="{AF3CEB51-7DC2-4D99-9DC1-53DCBD7584B5}">
      <dgm:prSet/>
      <dgm:spPr/>
      <dgm:t>
        <a:bodyPr/>
        <a:lstStyle/>
        <a:p>
          <a:endParaRPr lang="es-ES"/>
        </a:p>
      </dgm:t>
    </dgm:pt>
    <dgm:pt modelId="{9978C7C7-052F-4AF3-BE51-32B1C1328483}">
      <dgm:prSet phldrT="[Texto]"/>
      <dgm:spPr/>
      <dgm:t>
        <a:bodyPr/>
        <a:lstStyle/>
        <a:p>
          <a:r>
            <a:rPr lang="es-ES" dirty="0"/>
            <a:t>Exposiciones artísticas y culturales</a:t>
          </a:r>
        </a:p>
      </dgm:t>
    </dgm:pt>
    <dgm:pt modelId="{9AC9C062-C4DB-40BD-9CDF-7009107009A9}" type="parTrans" cxnId="{65090578-DA0C-4D19-9355-26FE2CC7C0F3}">
      <dgm:prSet/>
      <dgm:spPr/>
      <dgm:t>
        <a:bodyPr/>
        <a:lstStyle/>
        <a:p>
          <a:endParaRPr lang="es-ES"/>
        </a:p>
      </dgm:t>
    </dgm:pt>
    <dgm:pt modelId="{9A7E9630-D6C6-4907-93DC-9DF63C5C86A5}" type="sibTrans" cxnId="{65090578-DA0C-4D19-9355-26FE2CC7C0F3}">
      <dgm:prSet/>
      <dgm:spPr/>
      <dgm:t>
        <a:bodyPr/>
        <a:lstStyle/>
        <a:p>
          <a:endParaRPr lang="es-ES"/>
        </a:p>
      </dgm:t>
    </dgm:pt>
    <dgm:pt modelId="{B2FE752A-DC08-4F19-88CA-20DCABE08BB9}" type="pres">
      <dgm:prSet presAssocID="{DC64D95A-A0B4-460E-B9A0-66BFEEC749A1}" presName="Name0" presStyleCnt="0">
        <dgm:presLayoutVars>
          <dgm:chMax/>
          <dgm:chPref/>
          <dgm:dir/>
          <dgm:animLvl val="lvl"/>
        </dgm:presLayoutVars>
      </dgm:prSet>
      <dgm:spPr/>
    </dgm:pt>
    <dgm:pt modelId="{F782052A-521B-4967-ACDA-8AFD2345F8C1}" type="pres">
      <dgm:prSet presAssocID="{AF6A9253-ACAA-4822-BB72-599698AE9CEE}" presName="composite" presStyleCnt="0"/>
      <dgm:spPr/>
    </dgm:pt>
    <dgm:pt modelId="{8C443845-0DE7-4CDB-A885-327EA21A2C0A}" type="pres">
      <dgm:prSet presAssocID="{AF6A9253-ACAA-4822-BB72-599698AE9CE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3570929-020D-4ABB-9BEB-D236131E312A}" type="pres">
      <dgm:prSet presAssocID="{AF6A9253-ACAA-4822-BB72-599698AE9CE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9393C72-69DC-46CB-ACEF-2F4CFBCC8A56}" type="pres">
      <dgm:prSet presAssocID="{AF6A9253-ACAA-4822-BB72-599698AE9CEE}" presName="BalanceSpacing" presStyleCnt="0"/>
      <dgm:spPr/>
    </dgm:pt>
    <dgm:pt modelId="{B8F4FB2A-F3E5-4F7E-ACCD-90AB684A1577}" type="pres">
      <dgm:prSet presAssocID="{AF6A9253-ACAA-4822-BB72-599698AE9CEE}" presName="BalanceSpacing1" presStyleCnt="0"/>
      <dgm:spPr/>
    </dgm:pt>
    <dgm:pt modelId="{623284D6-BDA8-4F86-8450-F0801554DFF1}" type="pres">
      <dgm:prSet presAssocID="{F567F9AD-040B-45AB-A61A-874D86D30F9C}" presName="Accent1Text" presStyleLbl="node1" presStyleIdx="1" presStyleCnt="6"/>
      <dgm:spPr/>
    </dgm:pt>
    <dgm:pt modelId="{C1DAD224-BE3C-412E-A290-A5EFFDF32676}" type="pres">
      <dgm:prSet presAssocID="{F567F9AD-040B-45AB-A61A-874D86D30F9C}" presName="spaceBetweenRectangles" presStyleCnt="0"/>
      <dgm:spPr/>
    </dgm:pt>
    <dgm:pt modelId="{E9236030-7930-41EE-992E-8E2F890A1A1C}" type="pres">
      <dgm:prSet presAssocID="{7BCB9BAC-B077-4516-9C77-B5AFB3DE5D1A}" presName="composite" presStyleCnt="0"/>
      <dgm:spPr/>
    </dgm:pt>
    <dgm:pt modelId="{6ECC86BE-C987-4FFE-8342-BAE83D380A71}" type="pres">
      <dgm:prSet presAssocID="{7BCB9BAC-B077-4516-9C77-B5AFB3DE5D1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8CD5C4FC-28C2-4FB2-880A-528432EF71C5}" type="pres">
      <dgm:prSet presAssocID="{7BCB9BAC-B077-4516-9C77-B5AFB3DE5D1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892580E-F38C-417D-9119-5A406D93FD70}" type="pres">
      <dgm:prSet presAssocID="{7BCB9BAC-B077-4516-9C77-B5AFB3DE5D1A}" presName="BalanceSpacing" presStyleCnt="0"/>
      <dgm:spPr/>
    </dgm:pt>
    <dgm:pt modelId="{5C562C37-E72D-47B8-A44B-EE81F1AF5E61}" type="pres">
      <dgm:prSet presAssocID="{7BCB9BAC-B077-4516-9C77-B5AFB3DE5D1A}" presName="BalanceSpacing1" presStyleCnt="0"/>
      <dgm:spPr/>
    </dgm:pt>
    <dgm:pt modelId="{28A34A8A-5309-4971-A245-B55539CE75E8}" type="pres">
      <dgm:prSet presAssocID="{706F848A-F264-4B99-A6B8-5F5316B771B4}" presName="Accent1Text" presStyleLbl="node1" presStyleIdx="3" presStyleCnt="6"/>
      <dgm:spPr/>
    </dgm:pt>
    <dgm:pt modelId="{2BFFAFB0-7CDB-40C9-8CE5-7EFBF8991AF9}" type="pres">
      <dgm:prSet presAssocID="{706F848A-F264-4B99-A6B8-5F5316B771B4}" presName="spaceBetweenRectangles" presStyleCnt="0"/>
      <dgm:spPr/>
    </dgm:pt>
    <dgm:pt modelId="{B450A7FA-73F0-4A0F-B223-954375EE8BAB}" type="pres">
      <dgm:prSet presAssocID="{44611584-02B0-4964-B18F-B985EE6E7C45}" presName="composite" presStyleCnt="0"/>
      <dgm:spPr/>
    </dgm:pt>
    <dgm:pt modelId="{20829F17-059E-4435-BE3B-6F6A8CCF5BCB}" type="pres">
      <dgm:prSet presAssocID="{44611584-02B0-4964-B18F-B985EE6E7C4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F63D44F6-E9D6-4C65-BE4F-75E43EFA8276}" type="pres">
      <dgm:prSet presAssocID="{44611584-02B0-4964-B18F-B985EE6E7C4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F90CCA3-DEDD-4211-A25C-DBCF8D0F4F3A}" type="pres">
      <dgm:prSet presAssocID="{44611584-02B0-4964-B18F-B985EE6E7C45}" presName="BalanceSpacing" presStyleCnt="0"/>
      <dgm:spPr/>
    </dgm:pt>
    <dgm:pt modelId="{D400E88A-99F4-4AD9-950C-3D5DB0943C10}" type="pres">
      <dgm:prSet presAssocID="{44611584-02B0-4964-B18F-B985EE6E7C45}" presName="BalanceSpacing1" presStyleCnt="0"/>
      <dgm:spPr/>
    </dgm:pt>
    <dgm:pt modelId="{104BC2DF-8312-412A-87CC-F944A971D659}" type="pres">
      <dgm:prSet presAssocID="{355AB033-A3B5-462F-869D-34DEE1591C5A}" presName="Accent1Text" presStyleLbl="node1" presStyleIdx="5" presStyleCnt="6"/>
      <dgm:spPr/>
    </dgm:pt>
  </dgm:ptLst>
  <dgm:cxnLst>
    <dgm:cxn modelId="{E5CE9320-5D3C-466E-8555-4007A96261A8}" type="presOf" srcId="{AF6A9253-ACAA-4822-BB72-599698AE9CEE}" destId="{8C443845-0DE7-4CDB-A885-327EA21A2C0A}" srcOrd="0" destOrd="0" presId="urn:microsoft.com/office/officeart/2008/layout/AlternatingHexagons"/>
    <dgm:cxn modelId="{BAAD5E34-7CF5-49E5-9333-423F7433CC72}" srcId="{AF6A9253-ACAA-4822-BB72-599698AE9CEE}" destId="{40DB92E3-A62C-4FF4-8A31-3BCBC8927CF4}" srcOrd="0" destOrd="0" parTransId="{EAA95A12-9B02-4C3A-8A07-BC91C7F092A9}" sibTransId="{0E95149F-F9A8-4D68-9069-AE974994ABA7}"/>
    <dgm:cxn modelId="{482BF940-1F8C-47E9-AF90-53F9DDC4BD1B}" type="presOf" srcId="{9978C7C7-052F-4AF3-BE51-32B1C1328483}" destId="{F63D44F6-E9D6-4C65-BE4F-75E43EFA8276}" srcOrd="0" destOrd="0" presId="urn:microsoft.com/office/officeart/2008/layout/AlternatingHexagons"/>
    <dgm:cxn modelId="{E6244067-02EB-4C9B-A9AC-945F06D0F013}" type="presOf" srcId="{355AB033-A3B5-462F-869D-34DEE1591C5A}" destId="{104BC2DF-8312-412A-87CC-F944A971D659}" srcOrd="0" destOrd="0" presId="urn:microsoft.com/office/officeart/2008/layout/AlternatingHexagons"/>
    <dgm:cxn modelId="{ACD64869-1810-4133-8C00-4DDD900FD934}" type="presOf" srcId="{E35FD4F3-796C-4D0A-8BEE-4EC6B531FC1B}" destId="{8CD5C4FC-28C2-4FB2-880A-528432EF71C5}" srcOrd="0" destOrd="0" presId="urn:microsoft.com/office/officeart/2008/layout/AlternatingHexagons"/>
    <dgm:cxn modelId="{AF3CEB51-7DC2-4D99-9DC1-53DCBD7584B5}" srcId="{DC64D95A-A0B4-460E-B9A0-66BFEEC749A1}" destId="{44611584-02B0-4964-B18F-B985EE6E7C45}" srcOrd="2" destOrd="0" parTransId="{06BC862A-6137-4837-BE6E-C3DA15053EB9}" sibTransId="{355AB033-A3B5-462F-869D-34DEE1591C5A}"/>
    <dgm:cxn modelId="{4A4C6755-6331-4E7F-A852-D60BE0F24846}" type="presOf" srcId="{DC64D95A-A0B4-460E-B9A0-66BFEEC749A1}" destId="{B2FE752A-DC08-4F19-88CA-20DCABE08BB9}" srcOrd="0" destOrd="0" presId="urn:microsoft.com/office/officeart/2008/layout/AlternatingHexagons"/>
    <dgm:cxn modelId="{44A38956-151B-474C-8362-212BFE5A29F5}" type="presOf" srcId="{7BCB9BAC-B077-4516-9C77-B5AFB3DE5D1A}" destId="{6ECC86BE-C987-4FFE-8342-BAE83D380A71}" srcOrd="0" destOrd="0" presId="urn:microsoft.com/office/officeart/2008/layout/AlternatingHexagons"/>
    <dgm:cxn modelId="{65090578-DA0C-4D19-9355-26FE2CC7C0F3}" srcId="{44611584-02B0-4964-B18F-B985EE6E7C45}" destId="{9978C7C7-052F-4AF3-BE51-32B1C1328483}" srcOrd="0" destOrd="0" parTransId="{9AC9C062-C4DB-40BD-9CDF-7009107009A9}" sibTransId="{9A7E9630-D6C6-4907-93DC-9DF63C5C86A5}"/>
    <dgm:cxn modelId="{5B9A4E7A-DD02-44E8-9D63-5EFD91CC1D15}" type="presOf" srcId="{44611584-02B0-4964-B18F-B985EE6E7C45}" destId="{20829F17-059E-4435-BE3B-6F6A8CCF5BCB}" srcOrd="0" destOrd="0" presId="urn:microsoft.com/office/officeart/2008/layout/AlternatingHexagons"/>
    <dgm:cxn modelId="{008BC37B-24CF-45D6-9628-38D7DB431269}" srcId="{7BCB9BAC-B077-4516-9C77-B5AFB3DE5D1A}" destId="{E35FD4F3-796C-4D0A-8BEE-4EC6B531FC1B}" srcOrd="0" destOrd="0" parTransId="{99F8E15B-0F10-4122-BD7B-53A60C769126}" sibTransId="{5EDAFC57-3E45-48B0-A7EE-DE815902A3CE}"/>
    <dgm:cxn modelId="{90E1D89B-BDD8-4C82-B60A-1B2FBA299F3D}" srcId="{DC64D95A-A0B4-460E-B9A0-66BFEEC749A1}" destId="{7BCB9BAC-B077-4516-9C77-B5AFB3DE5D1A}" srcOrd="1" destOrd="0" parTransId="{DDA3D206-B732-485C-B0B4-802FBBE74D76}" sibTransId="{706F848A-F264-4B99-A6B8-5F5316B771B4}"/>
    <dgm:cxn modelId="{14D379A0-1272-4304-8E2C-A282D0C879DD}" type="presOf" srcId="{F567F9AD-040B-45AB-A61A-874D86D30F9C}" destId="{623284D6-BDA8-4F86-8450-F0801554DFF1}" srcOrd="0" destOrd="0" presId="urn:microsoft.com/office/officeart/2008/layout/AlternatingHexagons"/>
    <dgm:cxn modelId="{24BB07CA-6BCF-4145-8095-01890C71521B}" srcId="{DC64D95A-A0B4-460E-B9A0-66BFEEC749A1}" destId="{AF6A9253-ACAA-4822-BB72-599698AE9CEE}" srcOrd="0" destOrd="0" parTransId="{1465838C-1F4A-443C-A164-850796B2066E}" sibTransId="{F567F9AD-040B-45AB-A61A-874D86D30F9C}"/>
    <dgm:cxn modelId="{639D9CD1-DF89-4618-B6A6-6BFDBA0A581A}" type="presOf" srcId="{706F848A-F264-4B99-A6B8-5F5316B771B4}" destId="{28A34A8A-5309-4971-A245-B55539CE75E8}" srcOrd="0" destOrd="0" presId="urn:microsoft.com/office/officeart/2008/layout/AlternatingHexagons"/>
    <dgm:cxn modelId="{E69F83F5-B291-4CCD-B352-FC795B64F318}" type="presOf" srcId="{40DB92E3-A62C-4FF4-8A31-3BCBC8927CF4}" destId="{03570929-020D-4ABB-9BEB-D236131E312A}" srcOrd="0" destOrd="0" presId="urn:microsoft.com/office/officeart/2008/layout/AlternatingHexagons"/>
    <dgm:cxn modelId="{5D551991-258E-409A-B870-B3F28DED6E0F}" type="presParOf" srcId="{B2FE752A-DC08-4F19-88CA-20DCABE08BB9}" destId="{F782052A-521B-4967-ACDA-8AFD2345F8C1}" srcOrd="0" destOrd="0" presId="urn:microsoft.com/office/officeart/2008/layout/AlternatingHexagons"/>
    <dgm:cxn modelId="{A2DD6E33-D809-475A-9A31-F3F71C2F9B1C}" type="presParOf" srcId="{F782052A-521B-4967-ACDA-8AFD2345F8C1}" destId="{8C443845-0DE7-4CDB-A885-327EA21A2C0A}" srcOrd="0" destOrd="0" presId="urn:microsoft.com/office/officeart/2008/layout/AlternatingHexagons"/>
    <dgm:cxn modelId="{2C6C6E45-6087-40DF-9215-FAA4CB2195B5}" type="presParOf" srcId="{F782052A-521B-4967-ACDA-8AFD2345F8C1}" destId="{03570929-020D-4ABB-9BEB-D236131E312A}" srcOrd="1" destOrd="0" presId="urn:microsoft.com/office/officeart/2008/layout/AlternatingHexagons"/>
    <dgm:cxn modelId="{AB26C102-A30C-4BC8-9A27-284A3EC644B3}" type="presParOf" srcId="{F782052A-521B-4967-ACDA-8AFD2345F8C1}" destId="{E9393C72-69DC-46CB-ACEF-2F4CFBCC8A56}" srcOrd="2" destOrd="0" presId="urn:microsoft.com/office/officeart/2008/layout/AlternatingHexagons"/>
    <dgm:cxn modelId="{5415E23A-EDA8-4553-9712-BFA16D9CA779}" type="presParOf" srcId="{F782052A-521B-4967-ACDA-8AFD2345F8C1}" destId="{B8F4FB2A-F3E5-4F7E-ACCD-90AB684A1577}" srcOrd="3" destOrd="0" presId="urn:microsoft.com/office/officeart/2008/layout/AlternatingHexagons"/>
    <dgm:cxn modelId="{C176E55B-A556-4238-85A0-379B23560FA4}" type="presParOf" srcId="{F782052A-521B-4967-ACDA-8AFD2345F8C1}" destId="{623284D6-BDA8-4F86-8450-F0801554DFF1}" srcOrd="4" destOrd="0" presId="urn:microsoft.com/office/officeart/2008/layout/AlternatingHexagons"/>
    <dgm:cxn modelId="{A105CA82-C510-4AFD-BE85-69C682EEB5D7}" type="presParOf" srcId="{B2FE752A-DC08-4F19-88CA-20DCABE08BB9}" destId="{C1DAD224-BE3C-412E-A290-A5EFFDF32676}" srcOrd="1" destOrd="0" presId="urn:microsoft.com/office/officeart/2008/layout/AlternatingHexagons"/>
    <dgm:cxn modelId="{DD37AEEE-F52B-42B3-880F-554C81F3FBFB}" type="presParOf" srcId="{B2FE752A-DC08-4F19-88CA-20DCABE08BB9}" destId="{E9236030-7930-41EE-992E-8E2F890A1A1C}" srcOrd="2" destOrd="0" presId="urn:microsoft.com/office/officeart/2008/layout/AlternatingHexagons"/>
    <dgm:cxn modelId="{0C0683B3-7CE6-4315-B414-C9526C1F1787}" type="presParOf" srcId="{E9236030-7930-41EE-992E-8E2F890A1A1C}" destId="{6ECC86BE-C987-4FFE-8342-BAE83D380A71}" srcOrd="0" destOrd="0" presId="urn:microsoft.com/office/officeart/2008/layout/AlternatingHexagons"/>
    <dgm:cxn modelId="{8A7F19E4-DDB3-4B69-89F6-8447608D71DE}" type="presParOf" srcId="{E9236030-7930-41EE-992E-8E2F890A1A1C}" destId="{8CD5C4FC-28C2-4FB2-880A-528432EF71C5}" srcOrd="1" destOrd="0" presId="urn:microsoft.com/office/officeart/2008/layout/AlternatingHexagons"/>
    <dgm:cxn modelId="{5C6408F5-D7C2-48A6-8FFE-27803E8982E5}" type="presParOf" srcId="{E9236030-7930-41EE-992E-8E2F890A1A1C}" destId="{4892580E-F38C-417D-9119-5A406D93FD70}" srcOrd="2" destOrd="0" presId="urn:microsoft.com/office/officeart/2008/layout/AlternatingHexagons"/>
    <dgm:cxn modelId="{2EFAE662-2CE9-4291-A148-281B6C7CC0D8}" type="presParOf" srcId="{E9236030-7930-41EE-992E-8E2F890A1A1C}" destId="{5C562C37-E72D-47B8-A44B-EE81F1AF5E61}" srcOrd="3" destOrd="0" presId="urn:microsoft.com/office/officeart/2008/layout/AlternatingHexagons"/>
    <dgm:cxn modelId="{6935485C-3F7C-46D6-9240-4F7732CF7834}" type="presParOf" srcId="{E9236030-7930-41EE-992E-8E2F890A1A1C}" destId="{28A34A8A-5309-4971-A245-B55539CE75E8}" srcOrd="4" destOrd="0" presId="urn:microsoft.com/office/officeart/2008/layout/AlternatingHexagons"/>
    <dgm:cxn modelId="{D8FDDE6F-5EC4-464E-960C-D4E4F3B8EB3A}" type="presParOf" srcId="{B2FE752A-DC08-4F19-88CA-20DCABE08BB9}" destId="{2BFFAFB0-7CDB-40C9-8CE5-7EFBF8991AF9}" srcOrd="3" destOrd="0" presId="urn:microsoft.com/office/officeart/2008/layout/AlternatingHexagons"/>
    <dgm:cxn modelId="{44D74450-2884-46B4-BB61-484C45513FE2}" type="presParOf" srcId="{B2FE752A-DC08-4F19-88CA-20DCABE08BB9}" destId="{B450A7FA-73F0-4A0F-B223-954375EE8BAB}" srcOrd="4" destOrd="0" presId="urn:microsoft.com/office/officeart/2008/layout/AlternatingHexagons"/>
    <dgm:cxn modelId="{A54832FE-D349-4831-B7D7-5A2894154890}" type="presParOf" srcId="{B450A7FA-73F0-4A0F-B223-954375EE8BAB}" destId="{20829F17-059E-4435-BE3B-6F6A8CCF5BCB}" srcOrd="0" destOrd="0" presId="urn:microsoft.com/office/officeart/2008/layout/AlternatingHexagons"/>
    <dgm:cxn modelId="{2FC1D931-4D6C-4C9F-AD05-7C10D87D37D3}" type="presParOf" srcId="{B450A7FA-73F0-4A0F-B223-954375EE8BAB}" destId="{F63D44F6-E9D6-4C65-BE4F-75E43EFA8276}" srcOrd="1" destOrd="0" presId="urn:microsoft.com/office/officeart/2008/layout/AlternatingHexagons"/>
    <dgm:cxn modelId="{FD669C04-10AB-4647-BFC8-B8437B93E9EC}" type="presParOf" srcId="{B450A7FA-73F0-4A0F-B223-954375EE8BAB}" destId="{3F90CCA3-DEDD-4211-A25C-DBCF8D0F4F3A}" srcOrd="2" destOrd="0" presId="urn:microsoft.com/office/officeart/2008/layout/AlternatingHexagons"/>
    <dgm:cxn modelId="{74B08666-356F-421A-B31A-23B93C44608F}" type="presParOf" srcId="{B450A7FA-73F0-4A0F-B223-954375EE8BAB}" destId="{D400E88A-99F4-4AD9-950C-3D5DB0943C10}" srcOrd="3" destOrd="0" presId="urn:microsoft.com/office/officeart/2008/layout/AlternatingHexagons"/>
    <dgm:cxn modelId="{BE2E57C6-B785-4AEF-AD33-B2418911B87D}" type="presParOf" srcId="{B450A7FA-73F0-4A0F-B223-954375EE8BAB}" destId="{104BC2DF-8312-412A-87CC-F944A971D65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43845-0DE7-4CDB-A885-327EA21A2C0A}">
      <dsp:nvSpPr>
        <dsp:cNvPr id="0" name=""/>
        <dsp:cNvSpPr/>
      </dsp:nvSpPr>
      <dsp:spPr>
        <a:xfrm rot="5400000">
          <a:off x="4016563" y="140083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accent1">
                  <a:lumMod val="75000"/>
                </a:schemeClr>
              </a:solidFill>
            </a:rPr>
            <a:t>Aprende</a:t>
          </a:r>
        </a:p>
      </dsp:txBody>
      <dsp:txXfrm rot="-5400000">
        <a:off x="4439705" y="331709"/>
        <a:ext cx="1263363" cy="1452142"/>
      </dsp:txXfrm>
    </dsp:sp>
    <dsp:sp modelId="{03570929-020D-4ABB-9BEB-D236131E312A}">
      <dsp:nvSpPr>
        <dsp:cNvPr id="0" name=""/>
        <dsp:cNvSpPr/>
      </dsp:nvSpPr>
      <dsp:spPr>
        <a:xfrm>
          <a:off x="6044778" y="424885"/>
          <a:ext cx="2354367" cy="126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Club de lectura</a:t>
          </a:r>
        </a:p>
      </dsp:txBody>
      <dsp:txXfrm>
        <a:off x="6044778" y="424885"/>
        <a:ext cx="2354367" cy="1265788"/>
      </dsp:txXfrm>
    </dsp:sp>
    <dsp:sp modelId="{623284D6-BDA8-4F86-8450-F0801554DFF1}">
      <dsp:nvSpPr>
        <dsp:cNvPr id="0" name=""/>
        <dsp:cNvSpPr/>
      </dsp:nvSpPr>
      <dsp:spPr>
        <a:xfrm rot="5400000">
          <a:off x="2034337" y="140083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2457479" y="331709"/>
        <a:ext cx="1263363" cy="1452142"/>
      </dsp:txXfrm>
    </dsp:sp>
    <dsp:sp modelId="{6ECC86BE-C987-4FFE-8342-BAE83D380A71}">
      <dsp:nvSpPr>
        <dsp:cNvPr id="0" name=""/>
        <dsp:cNvSpPr/>
      </dsp:nvSpPr>
      <dsp:spPr>
        <a:xfrm rot="5400000">
          <a:off x="3021652" y="1930752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accent1">
                  <a:lumMod val="75000"/>
                </a:schemeClr>
              </a:solidFill>
            </a:rPr>
            <a:t>Disfruta</a:t>
          </a:r>
        </a:p>
      </dsp:txBody>
      <dsp:txXfrm rot="-5400000">
        <a:off x="3444794" y="2122378"/>
        <a:ext cx="1263363" cy="1452142"/>
      </dsp:txXfrm>
    </dsp:sp>
    <dsp:sp modelId="{8CD5C4FC-28C2-4FB2-880A-528432EF71C5}">
      <dsp:nvSpPr>
        <dsp:cNvPr id="0" name=""/>
        <dsp:cNvSpPr/>
      </dsp:nvSpPr>
      <dsp:spPr>
        <a:xfrm>
          <a:off x="804412" y="2215555"/>
          <a:ext cx="2278420" cy="126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Espacios cómodos </a:t>
          </a:r>
        </a:p>
      </dsp:txBody>
      <dsp:txXfrm>
        <a:off x="804412" y="2215555"/>
        <a:ext cx="2278420" cy="1265788"/>
      </dsp:txXfrm>
    </dsp:sp>
    <dsp:sp modelId="{28A34A8A-5309-4971-A245-B55539CE75E8}">
      <dsp:nvSpPr>
        <dsp:cNvPr id="0" name=""/>
        <dsp:cNvSpPr/>
      </dsp:nvSpPr>
      <dsp:spPr>
        <a:xfrm rot="5400000">
          <a:off x="5003878" y="1930752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5427020" y="2122378"/>
        <a:ext cx="1263363" cy="1452142"/>
      </dsp:txXfrm>
    </dsp:sp>
    <dsp:sp modelId="{20829F17-059E-4435-BE3B-6F6A8CCF5BCB}">
      <dsp:nvSpPr>
        <dsp:cNvPr id="0" name=""/>
        <dsp:cNvSpPr/>
      </dsp:nvSpPr>
      <dsp:spPr>
        <a:xfrm rot="5400000">
          <a:off x="4016563" y="3721421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chemeClr val="accent1">
                  <a:lumMod val="75000"/>
                </a:schemeClr>
              </a:solidFill>
            </a:rPr>
            <a:t>Comparte</a:t>
          </a:r>
        </a:p>
      </dsp:txBody>
      <dsp:txXfrm rot="-5400000">
        <a:off x="4439705" y="3913047"/>
        <a:ext cx="1263363" cy="1452142"/>
      </dsp:txXfrm>
    </dsp:sp>
    <dsp:sp modelId="{F63D44F6-E9D6-4C65-BE4F-75E43EFA8276}">
      <dsp:nvSpPr>
        <dsp:cNvPr id="0" name=""/>
        <dsp:cNvSpPr/>
      </dsp:nvSpPr>
      <dsp:spPr>
        <a:xfrm>
          <a:off x="6044778" y="4006224"/>
          <a:ext cx="2354367" cy="126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Exposiciones artísticas y culturales</a:t>
          </a:r>
        </a:p>
      </dsp:txBody>
      <dsp:txXfrm>
        <a:off x="6044778" y="4006224"/>
        <a:ext cx="2354367" cy="1265788"/>
      </dsp:txXfrm>
    </dsp:sp>
    <dsp:sp modelId="{104BC2DF-8312-412A-87CC-F944A971D659}">
      <dsp:nvSpPr>
        <dsp:cNvPr id="0" name=""/>
        <dsp:cNvSpPr/>
      </dsp:nvSpPr>
      <dsp:spPr>
        <a:xfrm rot="5400000">
          <a:off x="2034337" y="3721421"/>
          <a:ext cx="2109648" cy="183539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2457479" y="3913047"/>
        <a:ext cx="1263363" cy="1452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30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433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36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201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065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1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077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23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239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50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850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95AD2-A731-D94C-A7F2-5CE600375666}" type="datetimeFigureOut">
              <a:rPr lang="es-ES_tradnl" smtClean="0"/>
              <a:t>02/02/2021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1C82A-480C-0641-B08E-5B781D1FB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332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ichard.florezh@ucc.edu.co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9.jpeg"/><Relationship Id="rId18" Type="http://schemas.openxmlformats.org/officeDocument/2006/relationships/hyperlink" Target="mailto:Caludia.quintero@ucc.edu.co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Carlos.gallo@ucc.edu.co" TargetMode="External"/><Relationship Id="rId12" Type="http://schemas.openxmlformats.org/officeDocument/2006/relationships/image" Target="../media/image8.jpeg"/><Relationship Id="rId17" Type="http://schemas.openxmlformats.org/officeDocument/2006/relationships/hyperlink" Target="mailto:ichard.florezh@ucc.edu.co" TargetMode="External"/><Relationship Id="rId2" Type="http://schemas.openxmlformats.org/officeDocument/2006/relationships/image" Target="../media/image3.jpg"/><Relationship Id="rId16" Type="http://schemas.openxmlformats.org/officeDocument/2006/relationships/hyperlink" Target="mailto:Jairo.parrado@campusucc.edu.c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therine.castanedae@campusucc.edu.co" TargetMode="External"/><Relationship Id="rId11" Type="http://schemas.openxmlformats.org/officeDocument/2006/relationships/hyperlink" Target="mailto:Grey.pinzon@campusucc.edu.co" TargetMode="External"/><Relationship Id="rId5" Type="http://schemas.openxmlformats.org/officeDocument/2006/relationships/hyperlink" Target="mailto:Katherine.castanedae@ucc.edu.co" TargetMode="External"/><Relationship Id="rId15" Type="http://schemas.openxmlformats.org/officeDocument/2006/relationships/hyperlink" Target="mailto:Martha.cardenas@ucc.edu.co" TargetMode="External"/><Relationship Id="rId10" Type="http://schemas.openxmlformats.org/officeDocument/2006/relationships/hyperlink" Target="mailto:Grey.pinzon@ucc.edu.co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5.jpg"/><Relationship Id="rId9" Type="http://schemas.openxmlformats.org/officeDocument/2006/relationships/image" Target="../media/image7.jpeg"/><Relationship Id="rId14" Type="http://schemas.openxmlformats.org/officeDocument/2006/relationships/hyperlink" Target="mailto:Jairo.parrado@ucc.edu.c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ucc.edu.c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inklupedia.de/wiki/Microsoft_Teams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hyperlink" Target="https://es.wikipedia.org/wiki/Skype_Empresarial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76691" y="3900669"/>
            <a:ext cx="8038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B2D3D"/>
                </a:solidFill>
              </a:rPr>
              <a:t>Inducción de estudiantes nuevos 2021</a:t>
            </a:r>
            <a:endParaRPr lang="es-ES_tradnl" sz="2800" b="1" dirty="0">
              <a:solidFill>
                <a:srgbClr val="1B2D3D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076691" y="4357869"/>
            <a:ext cx="80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1B2D3D"/>
                </a:solidFill>
              </a:rPr>
              <a:t>Sistema de Información Bibliográfico (SIB)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E614CC-B9C6-4698-A676-BE95569F775B}"/>
              </a:ext>
            </a:extLst>
          </p:cNvPr>
          <p:cNvSpPr txBox="1"/>
          <p:nvPr/>
        </p:nvSpPr>
        <p:spPr>
          <a:xfrm>
            <a:off x="2076691" y="4696423"/>
            <a:ext cx="80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1B2D3D"/>
                </a:solidFill>
              </a:rPr>
              <a:t>Campus Villavicencio</a:t>
            </a:r>
          </a:p>
        </p:txBody>
      </p:sp>
    </p:spTree>
    <p:extLst>
      <p:ext uri="{BB962C8B-B14F-4D97-AF65-F5344CB8AC3E}">
        <p14:creationId xmlns:p14="http://schemas.microsoft.com/office/powerpoint/2010/main" val="200503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xfrm>
            <a:off x="1281786" y="348144"/>
            <a:ext cx="10515600" cy="1325563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75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3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					    Derechos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6994681" y="1320664"/>
            <a:ext cx="4968552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3" name="Marcador de contenido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" y="1690688"/>
            <a:ext cx="1904762" cy="1904762"/>
          </a:xfr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24" y="1690688"/>
            <a:ext cx="1904762" cy="190476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" y="4273888"/>
            <a:ext cx="1904762" cy="190476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84" y="2982288"/>
            <a:ext cx="1904762" cy="190476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24" y="4197427"/>
            <a:ext cx="1904762" cy="1904762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6854060" y="1703605"/>
            <a:ext cx="48504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Acceder a los recursos y servicios ofrecidos por el SIB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Disponer de espacios para el trabajo intelectual, la lectura, la investigación y el descanso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Recibir asesoría y colaboración para el acceso a fuentes y recursos bibliográficos.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 atendido de manera amable, correcta y eficiente por el personal del SIB</a:t>
            </a:r>
          </a:p>
        </p:txBody>
      </p:sp>
    </p:spTree>
    <p:extLst>
      <p:ext uri="{BB962C8B-B14F-4D97-AF65-F5344CB8AC3E}">
        <p14:creationId xmlns:p14="http://schemas.microsoft.com/office/powerpoint/2010/main" val="3758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 Título"/>
          <p:cNvSpPr txBox="1">
            <a:spLocks/>
          </p:cNvSpPr>
          <p:nvPr/>
        </p:nvSpPr>
        <p:spPr>
          <a:xfrm>
            <a:off x="6767441" y="567356"/>
            <a:ext cx="4968552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75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Deberes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6767441" y="1841015"/>
            <a:ext cx="4968552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2 Marcador de contenido"/>
          <p:cNvSpPr txBox="1">
            <a:spLocks/>
          </p:cNvSpPr>
          <p:nvPr/>
        </p:nvSpPr>
        <p:spPr>
          <a:xfrm>
            <a:off x="6767440" y="2502444"/>
            <a:ext cx="5287925" cy="3049751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Trato amable y buen comportamiento</a:t>
            </a:r>
          </a:p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Alimentos y bebidas</a:t>
            </a:r>
          </a:p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Orden y limpieza</a:t>
            </a:r>
          </a:p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Tono de voz moderado</a:t>
            </a:r>
          </a:p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Volumen de los dispositivos</a:t>
            </a:r>
          </a:p>
          <a:p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Sistema de seguridad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767441" y="1971674"/>
            <a:ext cx="4968552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Comportamiento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1305000"/>
            <a:ext cx="6372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 Título"/>
          <p:cNvSpPr txBox="1">
            <a:spLocks/>
          </p:cNvSpPr>
          <p:nvPr/>
        </p:nvSpPr>
        <p:spPr>
          <a:xfrm>
            <a:off x="754715" y="1071251"/>
            <a:ext cx="5184575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0000" lnSpcReduction="200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Préstamo interbibliotecario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754715" y="2214251"/>
            <a:ext cx="5037699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2 Marcador de contenido"/>
          <p:cNvSpPr txBox="1">
            <a:spLocks/>
          </p:cNvSpPr>
          <p:nvPr/>
        </p:nvSpPr>
        <p:spPr>
          <a:xfrm>
            <a:off x="754715" y="3006339"/>
            <a:ext cx="4968552" cy="3049751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Sistema de Información Bibliográfica (SIB)</a:t>
            </a:r>
          </a:p>
          <a:p>
            <a:pPr lvl="0"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Red de Bibliotecas de Instituciones de Educación Superior del Meta </a:t>
            </a:r>
          </a:p>
          <a:p>
            <a:pPr lvl="0"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Red de bibliotecas del Banco de la República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4715" y="2475569"/>
            <a:ext cx="5112567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Convenios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40" y="261000"/>
            <a:ext cx="5014689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2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07046973-515C-42E8-996A-B6646518FEA8}"/>
              </a:ext>
            </a:extLst>
          </p:cNvPr>
          <p:cNvSpPr txBox="1">
            <a:spLocks/>
          </p:cNvSpPr>
          <p:nvPr/>
        </p:nvSpPr>
        <p:spPr>
          <a:xfrm>
            <a:off x="6767441" y="567356"/>
            <a:ext cx="4968552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75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Redes sociales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365049C-5A46-4591-81AE-E50356C2A3F8}"/>
              </a:ext>
            </a:extLst>
          </p:cNvPr>
          <p:cNvCxnSpPr/>
          <p:nvPr/>
        </p:nvCxnSpPr>
        <p:spPr>
          <a:xfrm>
            <a:off x="6767441" y="1841015"/>
            <a:ext cx="4968552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3624B887-3240-427C-91C5-DC3B273A3458}"/>
              </a:ext>
            </a:extLst>
          </p:cNvPr>
          <p:cNvSpPr txBox="1">
            <a:spLocks/>
          </p:cNvSpPr>
          <p:nvPr/>
        </p:nvSpPr>
        <p:spPr>
          <a:xfrm>
            <a:off x="6767441" y="2502444"/>
            <a:ext cx="4968552" cy="3049751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Facebook:</a:t>
            </a: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@SIBVillavicencioCampusVillavicencioUcc</a:t>
            </a:r>
          </a:p>
          <a:p>
            <a:r>
              <a:rPr lang="es-CO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Instagram:</a:t>
            </a: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 </a:t>
            </a:r>
            <a:r>
              <a:rPr lang="es-CO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bibliotecacooperativavillavo</a:t>
            </a:r>
            <a:endParaRPr lang="es-CO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5EE76BB8-E923-45AE-8260-E88B6D950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441" y="1971674"/>
            <a:ext cx="4968552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ES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Biblioteca</a:t>
            </a:r>
            <a:endParaRPr lang="es-CO" sz="2000" b="1" dirty="0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DD3508-95D3-4AB0-AEA2-B8646F3E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0" y="567356"/>
            <a:ext cx="5686425" cy="572452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E7C2E1F-0274-4AB5-82FF-8E1672F31440}"/>
              </a:ext>
            </a:extLst>
          </p:cNvPr>
          <p:cNvSpPr/>
          <p:nvPr/>
        </p:nvSpPr>
        <p:spPr>
          <a:xfrm>
            <a:off x="3795823" y="2860158"/>
            <a:ext cx="1892596" cy="340242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bg1"/>
                </a:solidFill>
                <a:latin typeface="Abadi" panose="020B0604020104020204" pitchFamily="34" charset="0"/>
              </a:rPr>
              <a:t>bibliotecacooperativavillavo</a:t>
            </a:r>
            <a:endParaRPr lang="es-CO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9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6" y="1639614"/>
            <a:ext cx="3681335" cy="3951889"/>
          </a:xfr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49760458"/>
              </p:ext>
            </p:extLst>
          </p:nvPr>
        </p:nvGraphicFramePr>
        <p:xfrm>
          <a:off x="2417379" y="714703"/>
          <a:ext cx="9203559" cy="569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662699" y="3034351"/>
            <a:ext cx="1586404" cy="10576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14" y="1237184"/>
            <a:ext cx="1493124" cy="111984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87" y="4835003"/>
            <a:ext cx="1499151" cy="11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29091" y="4096457"/>
            <a:ext cx="80386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1B2D3D"/>
                </a:solidFill>
              </a:rPr>
              <a:t>Richard Germán Flórez Holguín</a:t>
            </a:r>
          </a:p>
          <a:p>
            <a:pPr algn="ctr"/>
            <a:r>
              <a:rPr lang="es-ES_tradnl" sz="2800" b="1" dirty="0">
                <a:solidFill>
                  <a:srgbClr val="1B2D3D"/>
                </a:solidFill>
              </a:rPr>
              <a:t>Coordinador Sistema de Información Bibliográfico</a:t>
            </a:r>
          </a:p>
          <a:p>
            <a:pPr algn="ctr"/>
            <a:r>
              <a:rPr lang="es-ES_tradnl" sz="2800" b="1" dirty="0">
                <a:solidFill>
                  <a:srgbClr val="1B2D3D"/>
                </a:solidFill>
              </a:rPr>
              <a:t>Teléfono. (8) 6818850 Ext. 8548</a:t>
            </a:r>
          </a:p>
          <a:p>
            <a:pPr algn="ctr"/>
            <a:r>
              <a:rPr lang="es-ES_tradnl" sz="2800" b="1" dirty="0">
                <a:solidFill>
                  <a:srgbClr val="1B2D3D"/>
                </a:solidFill>
                <a:hlinkClick r:id="rId3"/>
              </a:rPr>
              <a:t>Richard.florezh@ucc.edu.co</a:t>
            </a:r>
            <a:endParaRPr lang="es-ES_tradnl" sz="2800" b="1" dirty="0">
              <a:solidFill>
                <a:srgbClr val="1B2D3D"/>
              </a:solidFill>
            </a:endParaRPr>
          </a:p>
          <a:p>
            <a:pPr algn="ctr"/>
            <a:r>
              <a:rPr lang="es-ES_tradnl" sz="2800" b="1" dirty="0">
                <a:solidFill>
                  <a:srgbClr val="1B2D3D"/>
                </a:solidFill>
              </a:rPr>
              <a:t>Villavicencio 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AD3A82-0FC8-45E9-BC42-8E653A928F7E}"/>
              </a:ext>
            </a:extLst>
          </p:cNvPr>
          <p:cNvSpPr txBox="1"/>
          <p:nvPr/>
        </p:nvSpPr>
        <p:spPr>
          <a:xfrm>
            <a:off x="2229091" y="3215791"/>
            <a:ext cx="803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rgbClr val="1B2D3D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7828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487E73B-461C-47D0-97B1-A06DCD9C1B9C}"/>
              </a:ext>
            </a:extLst>
          </p:cNvPr>
          <p:cNvSpPr txBox="1"/>
          <p:nvPr/>
        </p:nvSpPr>
        <p:spPr>
          <a:xfrm>
            <a:off x="2942196" y="18517"/>
            <a:ext cx="591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B2D3D"/>
                </a:solidFill>
              </a:rPr>
              <a:t>Equipo SIB Campus Villavicencio</a:t>
            </a:r>
            <a:endParaRPr lang="es-ES_tradnl" sz="2800" b="1" dirty="0">
              <a:solidFill>
                <a:srgbClr val="1B2D3D"/>
              </a:solidFill>
            </a:endParaRPr>
          </a:p>
        </p:txBody>
      </p:sp>
      <p:pic>
        <p:nvPicPr>
          <p:cNvPr id="5" name="Imagen 4" descr="Hombre con camisa y corbata&#10;&#10;Descripción generada automáticamente">
            <a:extLst>
              <a:ext uri="{FF2B5EF4-FFF2-40B4-BE49-F238E27FC236}">
                <a16:creationId xmlns:a16="http://schemas.microsoft.com/office/drawing/2014/main" id="{38451075-F496-44BB-835F-EBAC35E8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9" y="609791"/>
            <a:ext cx="1653207" cy="192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Un joven sonriendo con un traje de color negro&#10;&#10;Descripción generada automáticamente">
            <a:extLst>
              <a:ext uri="{FF2B5EF4-FFF2-40B4-BE49-F238E27FC236}">
                <a16:creationId xmlns:a16="http://schemas.microsoft.com/office/drawing/2014/main" id="{8A017868-375F-497C-B448-B3AF5AE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574" y="645539"/>
            <a:ext cx="1592306" cy="1922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72940C3-EFFF-4E75-ADE1-46DC0148037A}"/>
              </a:ext>
            </a:extLst>
          </p:cNvPr>
          <p:cNvSpPr txBox="1"/>
          <p:nvPr/>
        </p:nvSpPr>
        <p:spPr>
          <a:xfrm>
            <a:off x="9993118" y="2753350"/>
            <a:ext cx="21988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Katherine Castañeda</a:t>
            </a:r>
          </a:p>
          <a:p>
            <a:endParaRPr lang="es-CO" sz="140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Katherine.castanedae@ucc.edu.co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Katherine.castanedae@campusucc.edu.co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D13D74-3982-4F7E-B7AF-2C87189207DA}"/>
              </a:ext>
            </a:extLst>
          </p:cNvPr>
          <p:cNvSpPr txBox="1"/>
          <p:nvPr/>
        </p:nvSpPr>
        <p:spPr>
          <a:xfrm>
            <a:off x="140912" y="2746321"/>
            <a:ext cx="1723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chemeClr val="bg1"/>
                </a:solidFill>
              </a:rPr>
              <a:t>Carlos Fabián Gallo</a:t>
            </a:r>
          </a:p>
          <a:p>
            <a:pPr algn="ctr"/>
            <a:endParaRPr lang="es-CO" sz="1400" b="1" dirty="0">
              <a:solidFill>
                <a:schemeClr val="bg1"/>
              </a:solidFill>
            </a:endParaRPr>
          </a:p>
          <a:p>
            <a:pPr algn="ctr"/>
            <a:r>
              <a:rPr lang="es-CO" sz="11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Carlos.gallo@ucc.edu.co</a:t>
            </a:r>
            <a:endParaRPr lang="es-CO" sz="1100" b="1" dirty="0">
              <a:solidFill>
                <a:schemeClr val="bg1"/>
              </a:solidFill>
            </a:endParaRPr>
          </a:p>
          <a:p>
            <a:pPr algn="ctr"/>
            <a:endParaRPr lang="es-CO" sz="1100" b="1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s-CO" sz="11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Carlos.gallo@campusucc.edu.co</a:t>
            </a:r>
            <a:endParaRPr lang="es-CO" sz="1100" b="1" dirty="0">
              <a:solidFill>
                <a:schemeClr val="bg1"/>
              </a:solidFill>
            </a:endParaRPr>
          </a:p>
          <a:p>
            <a:pPr algn="ctr"/>
            <a:endParaRPr lang="es-CO" sz="1400" b="1" dirty="0">
              <a:solidFill>
                <a:schemeClr val="bg1"/>
              </a:solidFill>
            </a:endParaRPr>
          </a:p>
          <a:p>
            <a:pPr algn="ctr"/>
            <a:endParaRPr lang="es-CO" sz="14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Imagen que contiene persona, interior, parado, posando&#10;&#10;Descripción generada automáticamente">
            <a:extLst>
              <a:ext uri="{FF2B5EF4-FFF2-40B4-BE49-F238E27FC236}">
                <a16:creationId xmlns:a16="http://schemas.microsoft.com/office/drawing/2014/main" id="{25F7C3FC-CC17-405B-83EE-56DF254E4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123" y="609791"/>
            <a:ext cx="1653207" cy="192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Una persona con una computadora&#10;&#10;Descripción generada automáticamente">
            <a:extLst>
              <a:ext uri="{FF2B5EF4-FFF2-40B4-BE49-F238E27FC236}">
                <a16:creationId xmlns:a16="http://schemas.microsoft.com/office/drawing/2014/main" id="{33A540B1-C20C-461A-9EFD-90961AF16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636" y="4562203"/>
            <a:ext cx="1653207" cy="192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0814B51-5AE2-4039-BD90-746E794E3214}"/>
              </a:ext>
            </a:extLst>
          </p:cNvPr>
          <p:cNvSpPr txBox="1"/>
          <p:nvPr/>
        </p:nvSpPr>
        <p:spPr>
          <a:xfrm>
            <a:off x="5013395" y="2746321"/>
            <a:ext cx="211571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Grey Lulue Pinzón</a:t>
            </a:r>
          </a:p>
          <a:p>
            <a:endParaRPr lang="es-CO" sz="140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Grey.pinzon@ucc.edu.co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Grey.pinzon@campusucc.edu.co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BA43975A-D5AC-456E-BEB3-8C2DB21DD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7" r="53086" b="28828"/>
          <a:stretch/>
        </p:blipFill>
        <p:spPr bwMode="auto">
          <a:xfrm>
            <a:off x="5234190" y="4562203"/>
            <a:ext cx="1723619" cy="1922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Un hombre con una playera de color blanco&#10;&#10;Descripción generada automáticamente">
            <a:extLst>
              <a:ext uri="{FF2B5EF4-FFF2-40B4-BE49-F238E27FC236}">
                <a16:creationId xmlns:a16="http://schemas.microsoft.com/office/drawing/2014/main" id="{7FAAD20E-3D14-4E2E-BCAE-06822FEA84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6192" y="609791"/>
            <a:ext cx="1629520" cy="1922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5BF5970-ABA9-4AAF-A367-15CFD391323E}"/>
              </a:ext>
            </a:extLst>
          </p:cNvPr>
          <p:cNvSpPr txBox="1"/>
          <p:nvPr/>
        </p:nvSpPr>
        <p:spPr>
          <a:xfrm>
            <a:off x="7389468" y="2753350"/>
            <a:ext cx="211571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Jairo Edison Parrado</a:t>
            </a:r>
          </a:p>
          <a:p>
            <a:endParaRPr lang="es-CO" sz="140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Jairo.parrado@ucc.edu.co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Jairo.parrado@campusucc.edu.co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10F640-4718-4AFE-8454-8E5D82DD7083}"/>
              </a:ext>
            </a:extLst>
          </p:cNvPr>
          <p:cNvSpPr txBox="1"/>
          <p:nvPr/>
        </p:nvSpPr>
        <p:spPr>
          <a:xfrm>
            <a:off x="2243943" y="4724475"/>
            <a:ext cx="239733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Martha Lucia Cárdenas</a:t>
            </a:r>
          </a:p>
          <a:p>
            <a:endParaRPr lang="es-CO" sz="140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Martha.cardenas@ucc.edu.co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Martha.cardena</a:t>
            </a:r>
            <a:r>
              <a:rPr lang="es-CO" sz="1050" b="1" dirty="0">
                <a:solidFill>
                  <a:schemeClr val="bg1"/>
                </a:solidFill>
              </a:rPr>
              <a:t>s</a:t>
            </a:r>
            <a:r>
              <a:rPr lang="es-CO" sz="1050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19C56D1-8CCC-4783-8E5E-0F29AABF6C61}"/>
              </a:ext>
            </a:extLst>
          </p:cNvPr>
          <p:cNvSpPr txBox="1"/>
          <p:nvPr/>
        </p:nvSpPr>
        <p:spPr>
          <a:xfrm>
            <a:off x="7127551" y="4724475"/>
            <a:ext cx="226447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Richard Germán Flórez</a:t>
            </a:r>
          </a:p>
          <a:p>
            <a:endParaRPr lang="es-CO" sz="1400" b="1" dirty="0">
              <a:solidFill>
                <a:schemeClr val="bg1"/>
              </a:solid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s-CO" sz="1050" b="1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ichard.florezh@ucc.edu.co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s-CO" sz="1050" b="1" dirty="0">
                <a:solidFill>
                  <a:schemeClr val="bg1"/>
                </a:solidFill>
              </a:rPr>
              <a:t>ichard.florezh</a:t>
            </a:r>
            <a:r>
              <a:rPr lang="es-CO" sz="1050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D2E61AC-127A-4C8B-BB0A-34E1ABAC1F48}"/>
              </a:ext>
            </a:extLst>
          </p:cNvPr>
          <p:cNvSpPr txBox="1"/>
          <p:nvPr/>
        </p:nvSpPr>
        <p:spPr>
          <a:xfrm>
            <a:off x="2317739" y="2751608"/>
            <a:ext cx="232353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</a:rPr>
              <a:t>Claudia Liliana Quintero</a:t>
            </a:r>
          </a:p>
          <a:p>
            <a:endParaRPr lang="es-CO" sz="1400" b="1" dirty="0">
              <a:solidFill>
                <a:schemeClr val="bg1"/>
              </a:solidFill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Claudia.quintero@ucc.edu.co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050" b="1" dirty="0">
              <a:solidFill>
                <a:schemeClr val="bg1"/>
              </a:solidFill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sz="105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Claudia.quintero@campusucc.edu.co</a:t>
            </a:r>
            <a:endParaRPr lang="es-CO" sz="105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  <a:p>
            <a:endParaRPr lang="es-CO" sz="1400" b="1" dirty="0">
              <a:solidFill>
                <a:schemeClr val="bg1"/>
              </a:solidFill>
            </a:endParaRPr>
          </a:p>
        </p:txBody>
      </p:sp>
      <p:pic>
        <p:nvPicPr>
          <p:cNvPr id="21" name="Imagen 20" descr="Una mujer en frente de una computadora&#10;&#10;Descripción generada automáticamente">
            <a:extLst>
              <a:ext uri="{FF2B5EF4-FFF2-40B4-BE49-F238E27FC236}">
                <a16:creationId xmlns:a16="http://schemas.microsoft.com/office/drawing/2014/main" id="{EBFCF241-A794-4567-BA26-8E3E395E3C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8575" y="645541"/>
            <a:ext cx="1653207" cy="1922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646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1113277" y="1869740"/>
            <a:ext cx="9860345" cy="3846564"/>
          </a:xfrm>
          <a:prstGeom prst="rect">
            <a:avLst/>
          </a:prstGeom>
        </p:spPr>
        <p:txBody>
          <a:bodyPr vert="horz" lIns="101882" tIns="50941" rIns="101882" bIns="50941" rtlCol="0">
            <a:normAutofit fontScale="92500" lnSpcReduction="20000"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buFont typeface="+mj-lt"/>
              <a:buAutoNum type="arabicPeriod"/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Biblioteca digital</a:t>
            </a:r>
          </a:p>
          <a:p>
            <a:pPr>
              <a:buFont typeface="+mj-lt"/>
              <a:buAutoNum type="arabicPeriod"/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Nuestras bibliotecas</a:t>
            </a:r>
          </a:p>
          <a:p>
            <a:pPr>
              <a:buFont typeface="+mj-lt"/>
              <a:buAutoNum type="arabicPeriod"/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Canales de atención</a:t>
            </a:r>
          </a:p>
          <a:p>
            <a:pPr>
              <a:buFont typeface="+mj-lt"/>
              <a:buAutoNum type="arabicPeriod"/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Préstamo y consulta en sala</a:t>
            </a:r>
          </a:p>
          <a:p>
            <a:pPr marL="457200" marR="0" lvl="0" indent="-457200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Devolución, renovación y multas</a:t>
            </a:r>
          </a:p>
          <a:p>
            <a:pPr marL="457200" marR="0" lvl="0" indent="-457200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Derechos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Deberes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Préstamo interbibliotecario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4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Bibliotecas Activas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207870" y="1052736"/>
            <a:ext cx="5246582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rgbClr val="139BBB"/>
                </a:solidFill>
                <a:latin typeface="Tahoma Bold"/>
                <a:cs typeface="Tahoma Bold"/>
              </a:rPr>
              <a:t>Tabla de contenido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1207870" y="1943400"/>
            <a:ext cx="4362985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009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 txBox="1">
            <a:spLocks/>
          </p:cNvSpPr>
          <p:nvPr/>
        </p:nvSpPr>
        <p:spPr>
          <a:xfrm>
            <a:off x="3862164" y="2492896"/>
            <a:ext cx="5246582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rgbClr val="139BBB"/>
                </a:solidFill>
                <a:latin typeface="Tahoma Bold"/>
                <a:cs typeface="Tahoma Bold"/>
              </a:rPr>
              <a:t>Introducción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303963" y="3344285"/>
            <a:ext cx="4362985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5314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"/>
            <a:ext cx="10058400" cy="63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:a16="http://schemas.microsoft.com/office/drawing/2014/main" id="{AA24D65B-5063-4D64-802F-2C7B34647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60" y="148227"/>
            <a:ext cx="5544616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Nuestras Bibliotecas</a:t>
            </a:r>
          </a:p>
        </p:txBody>
      </p:sp>
      <p:pic>
        <p:nvPicPr>
          <p:cNvPr id="4" name="Picture 4" descr="Boletín N° 46 Visita de Pares evaluadores para Renovación de ...">
            <a:extLst>
              <a:ext uri="{FF2B5EF4-FFF2-40B4-BE49-F238E27FC236}">
                <a16:creationId xmlns:a16="http://schemas.microsoft.com/office/drawing/2014/main" id="{EFC846D6-5CE6-4239-A8FB-33A7F888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53" y="3143941"/>
            <a:ext cx="2886923" cy="1753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06430F-BF90-41C4-918F-0C230AD22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5" t="17949" r="1916" b="16609"/>
          <a:stretch/>
        </p:blipFill>
        <p:spPr>
          <a:xfrm>
            <a:off x="2375841" y="3143940"/>
            <a:ext cx="2681541" cy="1753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Un grupo de personas en un salón de clases&#10;&#10;Descripción generada automáticamente">
            <a:extLst>
              <a:ext uri="{FF2B5EF4-FFF2-40B4-BE49-F238E27FC236}">
                <a16:creationId xmlns:a16="http://schemas.microsoft.com/office/drawing/2014/main" id="{1E51E56D-7D95-482D-9FF4-31C951CF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53" y="1083700"/>
            <a:ext cx="2773166" cy="1637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 descr="Imagen que contiene interior, persona, tabla, silla&#10;&#10;Descripción generada automáticamente">
            <a:extLst>
              <a:ext uri="{FF2B5EF4-FFF2-40B4-BE49-F238E27FC236}">
                <a16:creationId xmlns:a16="http://schemas.microsoft.com/office/drawing/2014/main" id="{851889CE-2132-4D0E-A28D-121CB9524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80" y="1097591"/>
            <a:ext cx="2773166" cy="1637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 descr="Imagen que contiene interior, persona, tabla, mujer&#10;&#10;Descripción generada automáticamente">
            <a:extLst>
              <a:ext uri="{FF2B5EF4-FFF2-40B4-BE49-F238E27FC236}">
                <a16:creationId xmlns:a16="http://schemas.microsoft.com/office/drawing/2014/main" id="{CDB89948-BB60-479D-97E3-F6B73121B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145" y="4820096"/>
            <a:ext cx="2773166" cy="1637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Un grupo de personas sentadas en un restaurante&#10;&#10;Descripción generada automáticamente">
            <a:extLst>
              <a:ext uri="{FF2B5EF4-FFF2-40B4-BE49-F238E27FC236}">
                <a16:creationId xmlns:a16="http://schemas.microsoft.com/office/drawing/2014/main" id="{06572E34-746E-4850-BAB4-5A2C31271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204" y="1082079"/>
            <a:ext cx="2773165" cy="1637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 descr="Imagen que contiene biblioteca, interior, cuarto, edificio&#10;&#10;Descripción generada automáticamente">
            <a:extLst>
              <a:ext uri="{FF2B5EF4-FFF2-40B4-BE49-F238E27FC236}">
                <a16:creationId xmlns:a16="http://schemas.microsoft.com/office/drawing/2014/main" id="{0C48C65D-A2DE-4E3B-B1EB-9ABB06193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935" y="4898562"/>
            <a:ext cx="2772308" cy="15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Imagen que contiene interior, persona, ventana, gente&#10;&#10;Descripción generada automáticamente">
            <a:extLst>
              <a:ext uri="{FF2B5EF4-FFF2-40B4-BE49-F238E27FC236}">
                <a16:creationId xmlns:a16="http://schemas.microsoft.com/office/drawing/2014/main" id="{E81FF972-70BA-43B8-A06E-98042A706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602" y="5112000"/>
            <a:ext cx="2615898" cy="1526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8AEA984-BF96-48CF-A166-C35AA75122BC}"/>
              </a:ext>
            </a:extLst>
          </p:cNvPr>
          <p:cNvSpPr txBox="1"/>
          <p:nvPr/>
        </p:nvSpPr>
        <p:spPr>
          <a:xfrm>
            <a:off x="1659842" y="2774511"/>
            <a:ext cx="415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1B2D3D"/>
                </a:solidFill>
              </a:rPr>
              <a:t>Biblioteca Campus central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3CEA27-6D69-4342-841F-62C0314EA66C}"/>
              </a:ext>
            </a:extLst>
          </p:cNvPr>
          <p:cNvSpPr txBox="1"/>
          <p:nvPr/>
        </p:nvSpPr>
        <p:spPr>
          <a:xfrm>
            <a:off x="6358664" y="2774511"/>
            <a:ext cx="4309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1B2D3D"/>
                </a:solidFill>
              </a:rPr>
              <a:t>Biblioteca Ciencias de la Salud</a:t>
            </a:r>
          </a:p>
        </p:txBody>
      </p:sp>
    </p:spTree>
    <p:extLst>
      <p:ext uri="{BB962C8B-B14F-4D97-AF65-F5344CB8AC3E}">
        <p14:creationId xmlns:p14="http://schemas.microsoft.com/office/powerpoint/2010/main" val="199165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0259B666-256D-4EAB-B034-E1E46956B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29" r="17373" b="3"/>
          <a:stretch/>
        </p:blipFill>
        <p:spPr>
          <a:xfrm>
            <a:off x="1530522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8094DEF-EAB8-4D55-882F-0DCE0F5B0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108743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9A8F34-C06A-4121-9C44-58C9AF1FF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962308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C4A57A-8BE6-4C5E-910E-6DB46CE4E643}"/>
              </a:ext>
            </a:extLst>
          </p:cNvPr>
          <p:cNvSpPr txBox="1"/>
          <p:nvPr/>
        </p:nvSpPr>
        <p:spPr>
          <a:xfrm>
            <a:off x="8478287" y="4463265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 dirty="0">
                <a:solidFill>
                  <a:srgbClr val="FFFFFF"/>
                </a:solidFill>
                <a:hlinkClick r:id="rId3" tooltip="https://inklupedia.de/wiki/Microsoft_Team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 dirty="0">
                <a:solidFill>
                  <a:srgbClr val="FFFFFF"/>
                </a:solidFill>
              </a:rPr>
              <a:t> de Autor desconocido está bajo licencia </a:t>
            </a:r>
            <a:r>
              <a:rPr lang="es-CO" sz="700" dirty="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O" sz="700" dirty="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4DAFAE-D5CA-4D10-ABC2-A61D35BC37A5}"/>
              </a:ext>
            </a:extLst>
          </p:cNvPr>
          <p:cNvSpPr txBox="1"/>
          <p:nvPr/>
        </p:nvSpPr>
        <p:spPr>
          <a:xfrm>
            <a:off x="1788169" y="449626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5" tooltip="https://es.wikipedia.org/wiki/Skype_Empresar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CO" sz="700">
              <a:solidFill>
                <a:srgbClr val="FFFFFF"/>
              </a:solidFill>
            </a:endParaRPr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9684B34C-DB71-4F62-9CD4-061206A8A03D}"/>
              </a:ext>
            </a:extLst>
          </p:cNvPr>
          <p:cNvSpPr txBox="1">
            <a:spLocks/>
          </p:cNvSpPr>
          <p:nvPr/>
        </p:nvSpPr>
        <p:spPr>
          <a:xfrm>
            <a:off x="2144611" y="5044231"/>
            <a:ext cx="8214233" cy="1383680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Atención telefónica: 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6818850 </a:t>
            </a:r>
          </a:p>
          <a:p>
            <a:pPr marL="0" lvl="0" indent="0" algn="ctr">
              <a:buNone/>
              <a:defRPr/>
            </a:pPr>
            <a:r>
              <a:rPr lang="es-CO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extensiones 8542 /  8543 / 8544 / 8547 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8548 / 8550 / 8608</a:t>
            </a:r>
          </a:p>
          <a:p>
            <a:pPr marL="382059" marR="0" lvl="0" indent="-382059" algn="ctr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DBF67B29-2D29-4CA2-8326-68E15BEE1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60" y="148227"/>
            <a:ext cx="5544616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Canales de atención</a:t>
            </a:r>
          </a:p>
        </p:txBody>
      </p:sp>
    </p:spTree>
    <p:extLst>
      <p:ext uri="{BB962C8B-B14F-4D97-AF65-F5344CB8AC3E}">
        <p14:creationId xmlns:p14="http://schemas.microsoft.com/office/powerpoint/2010/main" val="118121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Título"/>
          <p:cNvSpPr txBox="1">
            <a:spLocks/>
          </p:cNvSpPr>
          <p:nvPr/>
        </p:nvSpPr>
        <p:spPr>
          <a:xfrm>
            <a:off x="6814491" y="538419"/>
            <a:ext cx="4968552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0000" lnSpcReduction="200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Préstamo y consulta en sala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6814491" y="1654411"/>
            <a:ext cx="4968552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2 Marcador de contenido"/>
          <p:cNvSpPr txBox="1">
            <a:spLocks/>
          </p:cNvSpPr>
          <p:nvPr/>
        </p:nvSpPr>
        <p:spPr>
          <a:xfrm>
            <a:off x="6814491" y="2564904"/>
            <a:ext cx="4968552" cy="3049751"/>
          </a:xfrm>
          <a:prstGeom prst="rect">
            <a:avLst/>
          </a:prstGeom>
        </p:spPr>
        <p:txBody>
          <a:bodyPr vert="horz" lIns="101882" tIns="50941" rIns="101882" bIns="50941" rtlCol="0">
            <a:normAutofit fontScale="92500" lnSpcReduction="20000"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Presentación de Tarjeta de Identificación Personal (TIP)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Cantidad de préstamos según colecciones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Tiempo de préstamo según colecciones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Notificaciones al correo institucional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Consulta en sala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Horario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814491" y="1844824"/>
            <a:ext cx="4968552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Condiciones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" y="1073464"/>
            <a:ext cx="6375265" cy="47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 Marcador de contenido"/>
          <p:cNvSpPr txBox="1">
            <a:spLocks/>
          </p:cNvSpPr>
          <p:nvPr/>
        </p:nvSpPr>
        <p:spPr>
          <a:xfrm>
            <a:off x="775524" y="2623795"/>
            <a:ext cx="6282698" cy="2274605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Cantidad de renovaciones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 de multas según colecciones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Procedimiento para pagar multas en dinero o con libros</a:t>
            </a:r>
          </a:p>
          <a:p>
            <a:pPr marL="382059" marR="0" lvl="0" indent="-382059" algn="l" defTabSz="10188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Perdida o daños del material bibliográfico</a:t>
            </a:r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775524" y="569859"/>
            <a:ext cx="6270309" cy="1143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 fontScale="90000" lnSpcReduction="20000"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 Bold"/>
                <a:cs typeface="Tahoma Bold"/>
              </a:rPr>
              <a:t>Devolución, renovación y multas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775524" y="2053409"/>
            <a:ext cx="6282698" cy="400110"/>
          </a:xfrm>
          <a:prstGeom prst="rect">
            <a:avLst/>
          </a:prstGeom>
          <a:solidFill>
            <a:srgbClr val="139BB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018824"/>
            <a:r>
              <a:rPr lang="es-CO" sz="2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Aspectos generales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775524" y="1883134"/>
            <a:ext cx="6282698" cy="0"/>
          </a:xfrm>
          <a:prstGeom prst="line">
            <a:avLst/>
          </a:prstGeom>
          <a:noFill/>
          <a:ln w="25400" cap="flat" cmpd="sng" algn="ctr">
            <a:solidFill>
              <a:srgbClr val="139BB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26" name="Picture 2" descr="Estado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049" y="569859"/>
            <a:ext cx="466725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014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469</Words>
  <Application>Microsoft Office PowerPoint</Application>
  <PresentationFormat>Panorámica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Tahoma 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   Derechos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Richard German Florez Holguin</dc:creator>
  <cp:lastModifiedBy>RICHARD GERMAN FLOREZ HOLGUIN</cp:lastModifiedBy>
  <cp:revision>9</cp:revision>
  <dcterms:created xsi:type="dcterms:W3CDTF">2020-07-29T14:54:17Z</dcterms:created>
  <dcterms:modified xsi:type="dcterms:W3CDTF">2021-02-02T14:40:14Z</dcterms:modified>
</cp:coreProperties>
</file>